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57" r:id="rId2"/>
    <p:sldId id="258" r:id="rId3"/>
    <p:sldId id="256" r:id="rId4"/>
    <p:sldId id="259" r:id="rId5"/>
    <p:sldId id="261" r:id="rId6"/>
    <p:sldId id="263" r:id="rId7"/>
    <p:sldId id="265" r:id="rId8"/>
    <p:sldId id="264" r:id="rId9"/>
    <p:sldId id="266" r:id="rId10"/>
    <p:sldId id="267" r:id="rId11"/>
    <p:sldId id="260" r:id="rId12"/>
  </p:sldIdLst>
  <p:sldSz cx="36576000" cy="4572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80"/>
    <p:restoredTop sz="97371"/>
  </p:normalViewPr>
  <p:slideViewPr>
    <p:cSldViewPr snapToGrid="0">
      <p:cViewPr>
        <p:scale>
          <a:sx n="10" d="100"/>
          <a:sy n="10" d="100"/>
        </p:scale>
        <p:origin x="5720" y="2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31C8F-4FBF-9846-9C09-9FD124726A7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1143000"/>
            <a:ext cx="247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D3EB8-276A-4244-91BB-F0E683B15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1pPr>
    <a:lvl2pPr marL="1755648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2pPr>
    <a:lvl3pPr marL="3511296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3pPr>
    <a:lvl4pPr marL="5266944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4pPr>
    <a:lvl5pPr marL="7022592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5pPr>
    <a:lvl6pPr marL="8778240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6pPr>
    <a:lvl7pPr marL="10533888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7pPr>
    <a:lvl8pPr marL="12289536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8pPr>
    <a:lvl9pPr marL="14045184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6B603-2BF9-73DE-4CF3-37B693E5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EA7294-78E5-3EC7-9494-0393C77B8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DEAD6-0653-3466-1D6A-544C23C63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6733-994D-6375-6CA9-6EEB73FE4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D3EB8-276A-4244-91BB-F0E683B152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0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D3EB8-276A-4244-91BB-F0E683B152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8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D3EB8-276A-4244-91BB-F0E683B152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97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4BE61-EFA3-ADE9-7EEC-BEE4FF9A4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4CE7F-A140-9A35-B89A-8C2924B88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0B152B-8E9A-2328-9B94-4E1BB1894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F255E-8340-0556-B795-4EA773FAF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D3EB8-276A-4244-91BB-F0E683B152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7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EFDD5-36D1-F8F0-7157-A6801AA6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435A9-7967-98EB-F045-558A8F236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7C1D1E-510D-5D5A-5341-7AD4A621B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4753-84C6-EEB8-C36F-871641A14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D3EB8-276A-4244-91BB-F0E683B152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3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16EBF-A2D0-2B31-C6B6-471B2A015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85D94-681A-AA86-6365-53B996EFD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F81F3-B100-4C8E-8B0A-5AA5C986D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40B9B-AD3B-F6B3-F135-EF721B9C9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D3EB8-276A-4244-91BB-F0E683B152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88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ABD4C-1286-C3F2-1653-9B3FCB88A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48E2E-8C27-77A4-56D7-A040CE303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9C702-DA70-9235-DACA-D179EFBCB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F818-376A-9A32-8C3C-FA61459E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D3EB8-276A-4244-91BB-F0E683B152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5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AB2D-CF94-1B5B-D1D9-230A89FB7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64AB4-B170-D982-EB66-672DB7DA7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01892-CFE5-5B02-A228-AFCBA3525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4E120-442C-682A-2908-0A243881F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D3EB8-276A-4244-91BB-F0E683B152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27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916F4-965F-ADF4-6DAC-B680E1BE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AA7F1D-FBBE-B478-D981-C0EDBF956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112226-2FA2-1E6E-E14C-FE8ECFDD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18788-9054-7C3A-EA9A-874CE5109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D3EB8-276A-4244-91BB-F0E683B15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4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7482420"/>
            <a:ext cx="31089600" cy="15917333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4013587"/>
            <a:ext cx="27432000" cy="11038413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23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4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2434166"/>
            <a:ext cx="7886700" cy="38745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2434166"/>
            <a:ext cx="23202900" cy="38745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0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9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11398263"/>
            <a:ext cx="31546800" cy="19018247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30596430"/>
            <a:ext cx="31546800" cy="10001247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6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2170833"/>
            <a:ext cx="155448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12170833"/>
            <a:ext cx="155448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1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434176"/>
            <a:ext cx="31546800" cy="8837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11207753"/>
            <a:ext cx="15473360" cy="549274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6700500"/>
            <a:ext cx="15473360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11207753"/>
            <a:ext cx="15549564" cy="549274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6700500"/>
            <a:ext cx="15549564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4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5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4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3048000"/>
            <a:ext cx="11796712" cy="106680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6582843"/>
            <a:ext cx="18516600" cy="3249083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3716000"/>
            <a:ext cx="11796712" cy="25410587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5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3048000"/>
            <a:ext cx="11796712" cy="106680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6582843"/>
            <a:ext cx="18516600" cy="32490833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3716000"/>
            <a:ext cx="11796712" cy="25410587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434176"/>
            <a:ext cx="31546800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2170833"/>
            <a:ext cx="31546800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42375677"/>
            <a:ext cx="82296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E6992E-4EF0-754C-8918-9D4C0ADAD730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42375677"/>
            <a:ext cx="123444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42375677"/>
            <a:ext cx="82296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E5AAD7-3FC8-1743-BD33-2AAB9C9B8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svg"/><Relationship Id="rId18" Type="http://schemas.openxmlformats.org/officeDocument/2006/relationships/image" Target="../media/image223.png"/><Relationship Id="rId3" Type="http://schemas.openxmlformats.org/officeDocument/2006/relationships/image" Target="../media/image208.svg"/><Relationship Id="rId21" Type="http://schemas.openxmlformats.org/officeDocument/2006/relationships/image" Target="../media/image226.svg"/><Relationship Id="rId7" Type="http://schemas.openxmlformats.org/officeDocument/2006/relationships/image" Target="../media/image212.svg"/><Relationship Id="rId12" Type="http://schemas.openxmlformats.org/officeDocument/2006/relationships/image" Target="../media/image217.png"/><Relationship Id="rId17" Type="http://schemas.openxmlformats.org/officeDocument/2006/relationships/image" Target="../media/image222.svg"/><Relationship Id="rId25" Type="http://schemas.openxmlformats.org/officeDocument/2006/relationships/image" Target="../media/image230.sv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svg"/><Relationship Id="rId24" Type="http://schemas.openxmlformats.org/officeDocument/2006/relationships/image" Target="../media/image229.png"/><Relationship Id="rId5" Type="http://schemas.openxmlformats.org/officeDocument/2006/relationships/image" Target="../media/image210.svg"/><Relationship Id="rId15" Type="http://schemas.openxmlformats.org/officeDocument/2006/relationships/image" Target="../media/image220.svg"/><Relationship Id="rId23" Type="http://schemas.openxmlformats.org/officeDocument/2006/relationships/image" Target="../media/image228.svg"/><Relationship Id="rId10" Type="http://schemas.openxmlformats.org/officeDocument/2006/relationships/image" Target="../media/image215.png"/><Relationship Id="rId19" Type="http://schemas.openxmlformats.org/officeDocument/2006/relationships/image" Target="../media/image224.svg"/><Relationship Id="rId4" Type="http://schemas.openxmlformats.org/officeDocument/2006/relationships/image" Target="../media/image209.png"/><Relationship Id="rId9" Type="http://schemas.openxmlformats.org/officeDocument/2006/relationships/image" Target="../media/image214.sv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svg"/><Relationship Id="rId13" Type="http://schemas.openxmlformats.org/officeDocument/2006/relationships/image" Target="../media/image241.png"/><Relationship Id="rId18" Type="http://schemas.openxmlformats.org/officeDocument/2006/relationships/image" Target="../media/image246.svg"/><Relationship Id="rId26" Type="http://schemas.openxmlformats.org/officeDocument/2006/relationships/image" Target="../media/image254.svg"/><Relationship Id="rId3" Type="http://schemas.openxmlformats.org/officeDocument/2006/relationships/image" Target="../media/image231.png"/><Relationship Id="rId21" Type="http://schemas.openxmlformats.org/officeDocument/2006/relationships/image" Target="../media/image249.png"/><Relationship Id="rId7" Type="http://schemas.openxmlformats.org/officeDocument/2006/relationships/image" Target="../media/image235.png"/><Relationship Id="rId12" Type="http://schemas.openxmlformats.org/officeDocument/2006/relationships/image" Target="../media/image240.svg"/><Relationship Id="rId17" Type="http://schemas.openxmlformats.org/officeDocument/2006/relationships/image" Target="../media/image245.png"/><Relationship Id="rId25" Type="http://schemas.openxmlformats.org/officeDocument/2006/relationships/image" Target="../media/image25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4.svg"/><Relationship Id="rId20" Type="http://schemas.openxmlformats.org/officeDocument/2006/relationships/image" Target="../media/image248.svg"/><Relationship Id="rId29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svg"/><Relationship Id="rId11" Type="http://schemas.openxmlformats.org/officeDocument/2006/relationships/image" Target="../media/image239.png"/><Relationship Id="rId24" Type="http://schemas.openxmlformats.org/officeDocument/2006/relationships/image" Target="../media/image252.svg"/><Relationship Id="rId32" Type="http://schemas.openxmlformats.org/officeDocument/2006/relationships/image" Target="../media/image260.sv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251.png"/><Relationship Id="rId28" Type="http://schemas.openxmlformats.org/officeDocument/2006/relationships/image" Target="../media/image256.svg"/><Relationship Id="rId10" Type="http://schemas.openxmlformats.org/officeDocument/2006/relationships/image" Target="../media/image238.svg"/><Relationship Id="rId19" Type="http://schemas.openxmlformats.org/officeDocument/2006/relationships/image" Target="../media/image247.png"/><Relationship Id="rId31" Type="http://schemas.openxmlformats.org/officeDocument/2006/relationships/image" Target="../media/image259.png"/><Relationship Id="rId4" Type="http://schemas.openxmlformats.org/officeDocument/2006/relationships/image" Target="../media/image232.svg"/><Relationship Id="rId9" Type="http://schemas.openxmlformats.org/officeDocument/2006/relationships/image" Target="../media/image237.png"/><Relationship Id="rId14" Type="http://schemas.openxmlformats.org/officeDocument/2006/relationships/image" Target="../media/image242.svg"/><Relationship Id="rId22" Type="http://schemas.openxmlformats.org/officeDocument/2006/relationships/image" Target="../media/image250.svg"/><Relationship Id="rId27" Type="http://schemas.openxmlformats.org/officeDocument/2006/relationships/image" Target="../media/image255.png"/><Relationship Id="rId30" Type="http://schemas.openxmlformats.org/officeDocument/2006/relationships/image" Target="../media/image25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49.sv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47.svg"/><Relationship Id="rId32" Type="http://schemas.openxmlformats.org/officeDocument/2006/relationships/image" Target="../media/image55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sv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Relationship Id="rId27" Type="http://schemas.openxmlformats.org/officeDocument/2006/relationships/image" Target="../media/image50.png"/><Relationship Id="rId30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svg"/><Relationship Id="rId26" Type="http://schemas.openxmlformats.org/officeDocument/2006/relationships/image" Target="../media/image94.sv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4.svg"/><Relationship Id="rId20" Type="http://schemas.openxmlformats.org/officeDocument/2006/relationships/image" Target="../media/image88.sv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24" Type="http://schemas.openxmlformats.org/officeDocument/2006/relationships/image" Target="../media/image92.svg"/><Relationship Id="rId32" Type="http://schemas.openxmlformats.org/officeDocument/2006/relationships/image" Target="../media/image100.sv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svg"/><Relationship Id="rId10" Type="http://schemas.openxmlformats.org/officeDocument/2006/relationships/image" Target="../media/image78.sv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4" Type="http://schemas.openxmlformats.org/officeDocument/2006/relationships/image" Target="../media/image72.svg"/><Relationship Id="rId9" Type="http://schemas.openxmlformats.org/officeDocument/2006/relationships/image" Target="../media/image77.png"/><Relationship Id="rId14" Type="http://schemas.openxmlformats.org/officeDocument/2006/relationships/image" Target="../media/image82.svg"/><Relationship Id="rId22" Type="http://schemas.openxmlformats.org/officeDocument/2006/relationships/image" Target="../media/image90.svg"/><Relationship Id="rId27" Type="http://schemas.openxmlformats.org/officeDocument/2006/relationships/image" Target="../media/image95.png"/><Relationship Id="rId30" Type="http://schemas.openxmlformats.org/officeDocument/2006/relationships/image" Target="../media/image9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111.png"/><Relationship Id="rId1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Relationship Id="rId14" Type="http://schemas.openxmlformats.org/officeDocument/2006/relationships/image" Target="../media/image1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27.png"/><Relationship Id="rId18" Type="http://schemas.openxmlformats.org/officeDocument/2006/relationships/image" Target="../media/image132.svg"/><Relationship Id="rId26" Type="http://schemas.openxmlformats.org/officeDocument/2006/relationships/image" Target="../media/image140.sv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sv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0.svg"/><Relationship Id="rId20" Type="http://schemas.openxmlformats.org/officeDocument/2006/relationships/image" Target="../media/image134.sv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11" Type="http://schemas.openxmlformats.org/officeDocument/2006/relationships/image" Target="../media/image125.png"/><Relationship Id="rId24" Type="http://schemas.openxmlformats.org/officeDocument/2006/relationships/image" Target="../media/image138.svg"/><Relationship Id="rId32" Type="http://schemas.openxmlformats.org/officeDocument/2006/relationships/image" Target="../media/image146.sv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svg"/><Relationship Id="rId10" Type="http://schemas.openxmlformats.org/officeDocument/2006/relationships/image" Target="../media/image124.sv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118.svg"/><Relationship Id="rId9" Type="http://schemas.openxmlformats.org/officeDocument/2006/relationships/image" Target="../media/image123.png"/><Relationship Id="rId14" Type="http://schemas.openxmlformats.org/officeDocument/2006/relationships/image" Target="../media/image128.svg"/><Relationship Id="rId22" Type="http://schemas.openxmlformats.org/officeDocument/2006/relationships/image" Target="../media/image136.svg"/><Relationship Id="rId27" Type="http://schemas.openxmlformats.org/officeDocument/2006/relationships/image" Target="../media/image141.png"/><Relationship Id="rId30" Type="http://schemas.openxmlformats.org/officeDocument/2006/relationships/image" Target="../media/image14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13" Type="http://schemas.openxmlformats.org/officeDocument/2006/relationships/image" Target="../media/image157.png"/><Relationship Id="rId18" Type="http://schemas.openxmlformats.org/officeDocument/2006/relationships/image" Target="../media/image162.svg"/><Relationship Id="rId26" Type="http://schemas.openxmlformats.org/officeDocument/2006/relationships/image" Target="../media/image170.svg"/><Relationship Id="rId3" Type="http://schemas.openxmlformats.org/officeDocument/2006/relationships/image" Target="../media/image147.pn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sv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0.svg"/><Relationship Id="rId20" Type="http://schemas.openxmlformats.org/officeDocument/2006/relationships/image" Target="../media/image164.sv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svg"/><Relationship Id="rId11" Type="http://schemas.openxmlformats.org/officeDocument/2006/relationships/image" Target="../media/image155.png"/><Relationship Id="rId24" Type="http://schemas.openxmlformats.org/officeDocument/2006/relationships/image" Target="../media/image168.svg"/><Relationship Id="rId32" Type="http://schemas.openxmlformats.org/officeDocument/2006/relationships/image" Target="../media/image176.sv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28" Type="http://schemas.openxmlformats.org/officeDocument/2006/relationships/image" Target="../media/image172.svg"/><Relationship Id="rId10" Type="http://schemas.openxmlformats.org/officeDocument/2006/relationships/image" Target="../media/image154.svg"/><Relationship Id="rId19" Type="http://schemas.openxmlformats.org/officeDocument/2006/relationships/image" Target="../media/image163.png"/><Relationship Id="rId31" Type="http://schemas.openxmlformats.org/officeDocument/2006/relationships/image" Target="../media/image175.png"/><Relationship Id="rId4" Type="http://schemas.openxmlformats.org/officeDocument/2006/relationships/image" Target="../media/image148.svg"/><Relationship Id="rId9" Type="http://schemas.openxmlformats.org/officeDocument/2006/relationships/image" Target="../media/image153.png"/><Relationship Id="rId14" Type="http://schemas.openxmlformats.org/officeDocument/2006/relationships/image" Target="../media/image158.svg"/><Relationship Id="rId22" Type="http://schemas.openxmlformats.org/officeDocument/2006/relationships/image" Target="../media/image166.svg"/><Relationship Id="rId27" Type="http://schemas.openxmlformats.org/officeDocument/2006/relationships/image" Target="../media/image171.png"/><Relationship Id="rId30" Type="http://schemas.openxmlformats.org/officeDocument/2006/relationships/image" Target="../media/image17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sv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178.svg"/><Relationship Id="rId21" Type="http://schemas.openxmlformats.org/officeDocument/2006/relationships/image" Target="../media/image196.svg"/><Relationship Id="rId7" Type="http://schemas.openxmlformats.org/officeDocument/2006/relationships/image" Target="../media/image182.svg"/><Relationship Id="rId12" Type="http://schemas.openxmlformats.org/officeDocument/2006/relationships/image" Target="../media/image187.png"/><Relationship Id="rId17" Type="http://schemas.openxmlformats.org/officeDocument/2006/relationships/image" Target="../media/image192.svg"/><Relationship Id="rId25" Type="http://schemas.openxmlformats.org/officeDocument/2006/relationships/image" Target="../media/image200.svg"/><Relationship Id="rId2" Type="http://schemas.openxmlformats.org/officeDocument/2006/relationships/image" Target="../media/image177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29" Type="http://schemas.openxmlformats.org/officeDocument/2006/relationships/image" Target="../media/image20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svg"/><Relationship Id="rId24" Type="http://schemas.openxmlformats.org/officeDocument/2006/relationships/image" Target="../media/image199.png"/><Relationship Id="rId5" Type="http://schemas.openxmlformats.org/officeDocument/2006/relationships/image" Target="../media/image180.svg"/><Relationship Id="rId15" Type="http://schemas.openxmlformats.org/officeDocument/2006/relationships/image" Target="../media/image190.svg"/><Relationship Id="rId23" Type="http://schemas.openxmlformats.org/officeDocument/2006/relationships/image" Target="../media/image198.svg"/><Relationship Id="rId28" Type="http://schemas.openxmlformats.org/officeDocument/2006/relationships/image" Target="../media/image203.png"/><Relationship Id="rId10" Type="http://schemas.openxmlformats.org/officeDocument/2006/relationships/image" Target="../media/image185.png"/><Relationship Id="rId19" Type="http://schemas.openxmlformats.org/officeDocument/2006/relationships/image" Target="../media/image194.svg"/><Relationship Id="rId31" Type="http://schemas.openxmlformats.org/officeDocument/2006/relationships/image" Target="../media/image206.svg"/><Relationship Id="rId4" Type="http://schemas.openxmlformats.org/officeDocument/2006/relationships/image" Target="../media/image179.png"/><Relationship Id="rId9" Type="http://schemas.openxmlformats.org/officeDocument/2006/relationships/image" Target="../media/image184.sv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svg"/><Relationship Id="rId30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0DCD4-7DA5-ED18-16BD-5DC551F75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C6B66A-2D68-6EFE-56CF-E7CB04F6102F}"/>
              </a:ext>
            </a:extLst>
          </p:cNvPr>
          <p:cNvSpPr txBox="1"/>
          <p:nvPr/>
        </p:nvSpPr>
        <p:spPr>
          <a:xfrm>
            <a:off x="12198393" y="5749272"/>
            <a:ext cx="135940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Units:</a:t>
            </a:r>
          </a:p>
          <a:p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°C²</a:t>
            </a:r>
          </a:p>
          <a:p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°C²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45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CDE7-766D-D978-B8F9-DE25746C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28342DA-C415-FB19-CBFB-1A5A591C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0" y="18045055"/>
            <a:ext cx="7772400" cy="41851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2FB04D3-8D81-9708-5445-F83635642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0" y="21978733"/>
            <a:ext cx="7772400" cy="41851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10D815E-6949-DA57-096F-3BEF7AD61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8000" y="25912411"/>
            <a:ext cx="7772400" cy="41851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CD45AB-FA40-18F5-74AB-B6417FC60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98746" y="18045055"/>
            <a:ext cx="7772400" cy="41851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462CD1-2A5E-6DB4-1A73-5CB720D9A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98746" y="21978733"/>
            <a:ext cx="7772400" cy="41851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28671BA-01A0-50FE-367C-CC0C371716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19680" y="18045055"/>
            <a:ext cx="7772400" cy="41851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3CF211-9E62-C163-069D-A9F6EC5430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98746" y="25906452"/>
            <a:ext cx="7772400" cy="418513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5C10A78-B447-D9B0-4285-59530B4D9F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9680" y="21978733"/>
            <a:ext cx="7772400" cy="41851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7C729E-CA5C-68D5-4776-DE21C0B731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19680" y="25912411"/>
            <a:ext cx="7772400" cy="41851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4D1316A-DE7B-427E-52B2-91B2791C24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30426" y="18051014"/>
            <a:ext cx="7772400" cy="41851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7FD9DA-B912-F0A9-6F9D-92F54B8A68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30426" y="21978733"/>
            <a:ext cx="7772400" cy="41851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B1889A-2233-2CD4-CADE-387043844BC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30426" y="25906452"/>
            <a:ext cx="7772400" cy="41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5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AFF1C1-EC20-8C2D-3F0C-0D6194DE1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43E3A22-6AC3-7034-885F-1884C712D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2866" b="9498"/>
          <a:stretch/>
        </p:blipFill>
        <p:spPr>
          <a:xfrm>
            <a:off x="21842326" y="9556623"/>
            <a:ext cx="7842172" cy="149714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548F764-9F81-27DE-6A92-9F7401A33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2866" b="9498"/>
          <a:stretch/>
        </p:blipFill>
        <p:spPr>
          <a:xfrm>
            <a:off x="21842326" y="28156195"/>
            <a:ext cx="7842172" cy="149714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51BC43B-972B-F2F2-B115-0BF64D202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30400" y="9060829"/>
            <a:ext cx="7315200" cy="8686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284297D-27BD-5D16-8C6F-0EEB7774CB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561" y="434481"/>
            <a:ext cx="7315200" cy="86868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3B7F2BC-FBEB-2C8C-46FC-F20E52D881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1481" y="434481"/>
            <a:ext cx="7315200" cy="86868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7EC1BC5-B29A-066D-C5DC-35ECADD7EA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26681" y="364899"/>
            <a:ext cx="7315200" cy="86868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26783D3-6C65-918A-0101-E329ED4070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041881" y="434481"/>
            <a:ext cx="7315200" cy="8686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21B5983-F760-762C-2AB0-BF5459E9DD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2561" y="9060829"/>
            <a:ext cx="7315200" cy="86868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D1AC8B9-C16C-F7D4-2027-D522F3345B9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7761" y="9056264"/>
            <a:ext cx="7315200" cy="86868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6924288-B740-6395-931D-CCF62208D3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534121" y="27542638"/>
            <a:ext cx="7315200" cy="86868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D4F5A73-8217-F761-176C-47350EA1CC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2561" y="18855838"/>
            <a:ext cx="7315200" cy="86868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E1772B33-7487-60A0-986C-DD27516E5F3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411481" y="18824295"/>
            <a:ext cx="7315200" cy="86868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81EAA92-C8DC-7DAD-8A76-D15213F7C2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527126" y="18819730"/>
            <a:ext cx="7315200" cy="86868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4BB14DF-3B6B-AB0F-47C9-251840497C8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1842326" y="18855838"/>
            <a:ext cx="7315200" cy="8686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DEF8852-6C56-F0A0-44BA-33A0BC35606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281" y="27506530"/>
            <a:ext cx="7315200" cy="86868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0648B959-DD28-3417-BEBE-D82ECC51452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411481" y="27538073"/>
            <a:ext cx="7315200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6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F9DBDF3-FFE4-A19A-E814-AC8D7712D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7189" y="14956409"/>
            <a:ext cx="7772400" cy="41851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D7BF310-6D80-AC9C-DB74-DE6B3D301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7189" y="19141547"/>
            <a:ext cx="7772400" cy="41851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3F3E92A-1BCF-9105-4F9E-9F7683492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7189" y="23326685"/>
            <a:ext cx="7772400" cy="41851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CB432C-86F3-9CA9-5755-90735D1E0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9722" y="14956409"/>
            <a:ext cx="7772400" cy="41851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3D70F2-C079-DCB4-5C2F-B428233765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9722" y="19141547"/>
            <a:ext cx="7772400" cy="41851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61A27F6-B1EF-98EE-DECB-390E4149DD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722" y="23326685"/>
            <a:ext cx="7772400" cy="4185138"/>
          </a:xfrm>
          <a:prstGeom prst="rect">
            <a:avLst/>
          </a:prstGeom>
        </p:spPr>
      </p:pic>
      <p:pic>
        <p:nvPicPr>
          <p:cNvPr id="10" name="Picture 9" descr="A group of colorful lines with black text&#10;&#10;Description automatically generated">
            <a:extLst>
              <a:ext uri="{FF2B5EF4-FFF2-40B4-BE49-F238E27FC236}">
                <a16:creationId xmlns:a16="http://schemas.microsoft.com/office/drawing/2014/main" id="{A4D46C57-1DE7-4967-021F-B1CEFE7CD1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880746" y="15425478"/>
            <a:ext cx="2583494" cy="265331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3B1DC51-EE30-3AAB-7C1A-6F2F04CDCE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99722" y="9521485"/>
            <a:ext cx="7772400" cy="418513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9B40F9C-D06C-4652-DA1B-1D1BE929C6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47189" y="1196360"/>
            <a:ext cx="7772400" cy="418513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D2A549B-2358-71AE-42C7-972DAE99E0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40234" y="5332915"/>
            <a:ext cx="7772400" cy="418513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6E6E7916-CE5C-93BF-61F1-A09CE6A61D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47189" y="9518053"/>
            <a:ext cx="7772400" cy="418513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1E7A3E9-BBA9-BC5B-26CE-941B908401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99722" y="1192928"/>
            <a:ext cx="7772400" cy="418513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83375A1-B3ED-7B4E-FE9D-86A8EB4F6F3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99722" y="5336347"/>
            <a:ext cx="7772400" cy="4185138"/>
          </a:xfrm>
          <a:prstGeom prst="rect">
            <a:avLst/>
          </a:prstGeom>
        </p:spPr>
      </p:pic>
      <p:pic>
        <p:nvPicPr>
          <p:cNvPr id="17" name="Picture 16" descr="A group of colorful lines with black text&#10;&#10;Description automatically generated">
            <a:extLst>
              <a:ext uri="{FF2B5EF4-FFF2-40B4-BE49-F238E27FC236}">
                <a16:creationId xmlns:a16="http://schemas.microsoft.com/office/drawing/2014/main" id="{69FBAAAA-D7F9-D495-670D-9605F5D7D7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880746" y="1728417"/>
            <a:ext cx="2583494" cy="26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5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aphic 65">
            <a:extLst>
              <a:ext uri="{FF2B5EF4-FFF2-40B4-BE49-F238E27FC236}">
                <a16:creationId xmlns:a16="http://schemas.microsoft.com/office/drawing/2014/main" id="{738F90DB-D2A0-299E-B850-E0183AD9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0" y="10065328"/>
            <a:ext cx="7315200" cy="86868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9220341-7E7E-7625-1F01-D41AE488F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7600" y="1378528"/>
            <a:ext cx="7315200" cy="86868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8F17F1D-8B8A-92B2-B85D-026186656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72800" y="1378528"/>
            <a:ext cx="7315200" cy="86868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E886949-C2F0-01F6-7077-D7DEBD0E31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88000" y="1378528"/>
            <a:ext cx="7315200" cy="86868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09078B68-D9D5-F939-6372-43E2CA6F4F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603200" y="1378528"/>
            <a:ext cx="7315200" cy="86868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5E9C6F65-5733-FD56-5EAA-A59F200B1A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7600" y="10065328"/>
            <a:ext cx="7315200" cy="86868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DF36EBF-95FC-05D1-133E-C5DBA59A90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72800" y="10065328"/>
            <a:ext cx="7315200" cy="86868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ABD31351-908E-80A1-DA6E-698A0589CA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82094"/>
          <a:stretch/>
        </p:blipFill>
        <p:spPr>
          <a:xfrm>
            <a:off x="25603199" y="11014364"/>
            <a:ext cx="7582485" cy="3394364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8C234EFF-39DF-F795-C788-305B189796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57600" y="19078117"/>
            <a:ext cx="7315200" cy="86868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3B5C8542-289D-F138-A05A-86022DB0CD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972800" y="19078117"/>
            <a:ext cx="7315200" cy="86868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85EAB8D6-ABCF-1F55-9FAE-E400226A2D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8288000" y="19078117"/>
            <a:ext cx="7315200" cy="86868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53E254D1-41DB-9B69-7F9B-3C35E73875F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603200" y="19078117"/>
            <a:ext cx="7315200" cy="86868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02215809-340F-DB5E-8A2A-4F802DBDB71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57600" y="27764917"/>
            <a:ext cx="7315200" cy="86868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4E44C19A-A442-1A19-1869-A9038C34EF0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972800" y="27619852"/>
            <a:ext cx="7315200" cy="86868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92DBB49B-41F7-760C-8B6E-8530BC6E774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8177164" y="27619852"/>
            <a:ext cx="7315200" cy="86868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76EB6091-BCE2-93F6-DFEC-49D7C22A5B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82094"/>
          <a:stretch/>
        </p:blipFill>
        <p:spPr>
          <a:xfrm>
            <a:off x="25603200" y="28568888"/>
            <a:ext cx="7582485" cy="33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2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46A6-5084-0710-C94E-0A856F7D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34B54-E822-48EE-9999-48F58E1A0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84445" y="21745787"/>
            <a:ext cx="7315200" cy="6400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714BDF3-0BD4-498F-1D41-A85365331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09468" y="11226801"/>
            <a:ext cx="7315200" cy="64008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328A149-99F1-2620-FAE2-AFE6396746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45067" y="11226801"/>
            <a:ext cx="7315200" cy="64008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60FE0B6-9D27-BB03-BE58-FF1FDA0A5A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1466" y="11226801"/>
            <a:ext cx="7315200" cy="64008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52100AB-67F0-66B4-C471-21B03134D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658668" y="4859867"/>
            <a:ext cx="7315200" cy="64008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B613D26-799C-8D3E-022C-AF9BC003BB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45067" y="4859867"/>
            <a:ext cx="7315200" cy="64008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643430D-6338-182D-2445-415DD0CC08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1466" y="4859867"/>
            <a:ext cx="7315200" cy="64008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9A05475-5DDE-8D7B-CED2-84C5F9D22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72269" y="4811943"/>
            <a:ext cx="7315200" cy="64008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0F73206-BA9E-1713-667B-E68B6A653A13}"/>
              </a:ext>
            </a:extLst>
          </p:cNvPr>
          <p:cNvSpPr/>
          <p:nvPr/>
        </p:nvSpPr>
        <p:spPr>
          <a:xfrm>
            <a:off x="34550253" y="19891717"/>
            <a:ext cx="1772529" cy="1871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bar of brown and tan color&#10;&#10;Description automatically generated with medium confidence">
            <a:extLst>
              <a:ext uri="{FF2B5EF4-FFF2-40B4-BE49-F238E27FC236}">
                <a16:creationId xmlns:a16="http://schemas.microsoft.com/office/drawing/2014/main" id="{941F8F33-E309-011A-2CF0-85B70F4EE8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142045" y="11813143"/>
            <a:ext cx="7306354" cy="203510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E17E208-3BBB-E40D-B3F4-139551EE2053}"/>
              </a:ext>
            </a:extLst>
          </p:cNvPr>
          <p:cNvSpPr txBox="1"/>
          <p:nvPr/>
        </p:nvSpPr>
        <p:spPr>
          <a:xfrm>
            <a:off x="5822744" y="1014681"/>
            <a:ext cx="24291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ANOM </a:t>
            </a:r>
            <a:r>
              <a:rPr lang="en-US" sz="8000" dirty="0" err="1"/>
              <a:t>COrr</a:t>
            </a:r>
            <a:endParaRPr lang="en-US" sz="8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ED5D8A9-6857-A908-F668-809064B5EE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547123" y="21762720"/>
            <a:ext cx="7315200" cy="6400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2B8CB-E8EE-990B-3340-C61B3378C5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53161" y="21762720"/>
            <a:ext cx="7315200" cy="6400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50FDF9-BE11-4823-AF95-B5525272DE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59199" y="21762720"/>
            <a:ext cx="7315200" cy="6400800"/>
          </a:xfrm>
          <a:prstGeom prst="rect">
            <a:avLst/>
          </a:prstGeom>
        </p:spPr>
      </p:pic>
      <p:pic>
        <p:nvPicPr>
          <p:cNvPr id="9" name="Picture 8" descr="A bar of brown and tan color&#10;&#10;Description automatically generated with medium confidence">
            <a:extLst>
              <a:ext uri="{FF2B5EF4-FFF2-40B4-BE49-F238E27FC236}">
                <a16:creationId xmlns:a16="http://schemas.microsoft.com/office/drawing/2014/main" id="{C2114F9A-1D7D-4716-5DDC-D7353F7C78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79146" y="28180453"/>
            <a:ext cx="7306354" cy="203510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8AFB68F-D467-6BAD-992F-3B70C9507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47123" y="27726639"/>
            <a:ext cx="7315200" cy="6400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A198902-7A9B-7C67-848C-1F6E4EE85F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3161" y="27726639"/>
            <a:ext cx="7315200" cy="640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D75820B-2B10-5FF5-C54B-403E58A688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37531" y="27726639"/>
            <a:ext cx="7315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51E11-4996-E716-082F-81492104F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3152AC8-EFA8-8C31-C8F2-75865BC1478A}"/>
              </a:ext>
            </a:extLst>
          </p:cNvPr>
          <p:cNvSpPr/>
          <p:nvPr/>
        </p:nvSpPr>
        <p:spPr>
          <a:xfrm>
            <a:off x="34550253" y="19891717"/>
            <a:ext cx="1772529" cy="1871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90624C1-9A11-C696-CF61-610E81CE6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1722" y="665922"/>
            <a:ext cx="7315200" cy="8686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AA2968-D2E4-CA1E-1D7A-0F95BB578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6922" y="665922"/>
            <a:ext cx="7315200" cy="8686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49D8FD-3CC0-77AC-0741-4A32FCAA6D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82122" y="665922"/>
            <a:ext cx="7315200" cy="8686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271659-7AC3-4D3D-AB3B-21B490BD9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297322" y="665922"/>
            <a:ext cx="7315200" cy="8686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7DA5D3-1DB2-B15E-27E9-8F764A7FCC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1722" y="9352722"/>
            <a:ext cx="7315200" cy="8686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D0AA01F-6C6C-2BC6-D76B-5272804001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66922" y="9352722"/>
            <a:ext cx="7315200" cy="8686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E6385FF-5821-631C-7B02-C0366C6F64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982122" y="9352722"/>
            <a:ext cx="7315200" cy="8686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10481AC-767F-907B-34AF-0FE31686D5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83932" r="-951"/>
          <a:stretch/>
        </p:blipFill>
        <p:spPr>
          <a:xfrm>
            <a:off x="23474230" y="10185990"/>
            <a:ext cx="7315199" cy="29107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3C40864-C92A-6AF0-DEBF-2C0EFF45CC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51722" y="19268768"/>
            <a:ext cx="7315200" cy="8686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6937656-2C31-5F6E-0D18-74CCD75AFD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66922" y="19268768"/>
            <a:ext cx="7315200" cy="8686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879FCFD-67B3-6FA3-9A7D-2EB6C7BEDA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5982122" y="19268768"/>
            <a:ext cx="7315200" cy="8686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13B83D1-5CE5-C207-1140-4AB8489F4E9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297322" y="19268768"/>
            <a:ext cx="7315200" cy="8686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A6ED532-C00B-9292-7C3F-C07A8BED4E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51722" y="27955568"/>
            <a:ext cx="7315200" cy="8686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E5CC81E-3718-C94F-0939-AF7533B8DE3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666922" y="27955568"/>
            <a:ext cx="7315200" cy="86868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31F6867-8F61-B420-817C-E4CCB0B1D9E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982122" y="27955568"/>
            <a:ext cx="7315200" cy="86868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3551379-9680-B339-5702-403A65BF77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83932" r="-951"/>
          <a:stretch/>
        </p:blipFill>
        <p:spPr>
          <a:xfrm>
            <a:off x="23474230" y="28719819"/>
            <a:ext cx="7315199" cy="29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5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FC1E-67EF-0718-54D7-290139F00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ADA1E6C-5940-A57E-62C6-000604E0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02969" y="14303741"/>
            <a:ext cx="5486400" cy="54864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022775D-C79E-F0C7-847E-8D8A48255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22109" y="14303741"/>
            <a:ext cx="5486400" cy="5486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701B39A-E702-3DA9-8456-8FCBEFDEB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0169" y="14303741"/>
            <a:ext cx="5486400" cy="5486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3BE892-7200-0DD7-11A3-04E8C82016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0169" y="19790141"/>
            <a:ext cx="5486400" cy="5486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E49C606-D0DA-80CF-81FD-8DA059C914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02969" y="19790141"/>
            <a:ext cx="5486400" cy="5486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DB2787B-29CD-2B1C-F942-05DC59455D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6569" y="14303741"/>
            <a:ext cx="5486400" cy="5486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FFF548E-7F6E-031F-DD88-2E337DDFF8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16569" y="19790141"/>
            <a:ext cx="5486400" cy="5486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840D9D2-19C8-FECC-D21F-CD8DB96692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9221" t="82929" r="1948" b="4142"/>
          <a:stretch/>
        </p:blipFill>
        <p:spPr>
          <a:xfrm>
            <a:off x="17739721" y="20503002"/>
            <a:ext cx="5486401" cy="1026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C2F8C7-5CB2-776B-CB1C-A9C7A97E6FAE}"/>
              </a:ext>
            </a:extLst>
          </p:cNvPr>
          <p:cNvSpPr txBox="1"/>
          <p:nvPr/>
        </p:nvSpPr>
        <p:spPr>
          <a:xfrm>
            <a:off x="4858918" y="11927159"/>
            <a:ext cx="24291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LDV</a:t>
            </a:r>
          </a:p>
        </p:txBody>
      </p:sp>
    </p:spTree>
    <p:extLst>
      <p:ext uri="{BB962C8B-B14F-4D97-AF65-F5344CB8AC3E}">
        <p14:creationId xmlns:p14="http://schemas.microsoft.com/office/powerpoint/2010/main" val="257911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D51C5-9EE8-FF7E-8DD8-7ED261BB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79FC43-E218-B6CB-4BF2-0A9FD321871E}"/>
              </a:ext>
            </a:extLst>
          </p:cNvPr>
          <p:cNvSpPr txBox="1"/>
          <p:nvPr/>
        </p:nvSpPr>
        <p:spPr>
          <a:xfrm>
            <a:off x="805900" y="709043"/>
            <a:ext cx="24291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ANOM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A781658-4E05-B555-B8F2-A3531451A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8655" y="2419845"/>
            <a:ext cx="7315200" cy="8686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67C9539-D4C7-2F73-387D-7D69BF51C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3855" y="2419845"/>
            <a:ext cx="7315200" cy="86868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BB1CF25-A6EE-49AE-FB03-5B78D92B00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99055" y="2409044"/>
            <a:ext cx="7315200" cy="8686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2F90D10-620B-0AB1-0776-CCCE4EE7F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914255" y="2419845"/>
            <a:ext cx="7315200" cy="86868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546AFC0-BB2C-2ED8-DFAE-2F485F8C86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8655" y="11117446"/>
            <a:ext cx="7315200" cy="86868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7BFFE8B-0BE4-4062-784B-7559FA469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83855" y="11095844"/>
            <a:ext cx="7315200" cy="86868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B75E676-1B45-EBD4-67F9-A165B0A1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599055" y="11090444"/>
            <a:ext cx="7315200" cy="8686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0FFD71A-1D0C-EC40-B253-078E640752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1623" t="84091" b="9091"/>
          <a:stretch/>
        </p:blipFill>
        <p:spPr>
          <a:xfrm>
            <a:off x="25461961" y="11985171"/>
            <a:ext cx="7162176" cy="1240971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8A2AD2C-FD56-3329-0031-70048B5B7E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599055" y="29718000"/>
            <a:ext cx="7315200" cy="86868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63350CB-34D7-FBAD-D69A-FC67CE8EBF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8655" y="20958556"/>
            <a:ext cx="7315200" cy="86868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C8F66FE-D4B2-134E-722B-2D8A302EA1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83855" y="20958556"/>
            <a:ext cx="7315200" cy="86868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4C43BFE6-8261-B2D2-AD2E-6A9F86D9CD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7599055" y="20994878"/>
            <a:ext cx="7315200" cy="86868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BCB0C0F-7CB3-03F2-3BC8-0F23BFA067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4914255" y="21031200"/>
            <a:ext cx="7315200" cy="86868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0060778-BE87-838F-C204-8A1B00973B4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68655" y="29718000"/>
            <a:ext cx="7315200" cy="8686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1C000EAC-60E4-1592-00A8-2A71E78FCA1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283855" y="29718000"/>
            <a:ext cx="7315200" cy="86868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529561C5-624C-0C9E-4EB8-FF387BE0FB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1623" t="84091" b="9091"/>
          <a:stretch/>
        </p:blipFill>
        <p:spPr>
          <a:xfrm>
            <a:off x="25461961" y="30681706"/>
            <a:ext cx="7162176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8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7DF30-F7D9-5ABB-5EE4-CED3E0CC7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5491A5-109F-8441-78FB-B799065C853C}"/>
              </a:ext>
            </a:extLst>
          </p:cNvPr>
          <p:cNvSpPr txBox="1"/>
          <p:nvPr/>
        </p:nvSpPr>
        <p:spPr>
          <a:xfrm>
            <a:off x="805900" y="709043"/>
            <a:ext cx="24291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LDV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0E7E72B-11F8-501F-57B6-24694FE10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37298" y="13792200"/>
            <a:ext cx="7315200" cy="8686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7CF7184-57A4-007C-8C4B-51374BFB0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6898" y="5105400"/>
            <a:ext cx="7315200" cy="8686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1EDFF25-6CFC-2F54-2836-205034E51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2098" y="5105400"/>
            <a:ext cx="7315200" cy="8686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56651DA-E78E-AD97-EC5A-DCFE21C286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37298" y="5105400"/>
            <a:ext cx="7315200" cy="8686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7563AF8-0BA9-F59F-3486-CED55E13A9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152498" y="5105400"/>
            <a:ext cx="7315200" cy="8686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9B613D6-B4B4-BBD5-8EBA-0AF89BF31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06898" y="13792200"/>
            <a:ext cx="7315200" cy="8686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3D88046-AACD-D7C8-BDC6-22DE21F881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22098" y="13792200"/>
            <a:ext cx="7315200" cy="8686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6275741-AD52-FA99-55E5-E71F4FEFA6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81313"/>
          <a:stretch/>
        </p:blipFill>
        <p:spPr>
          <a:xfrm>
            <a:off x="24398601" y="14092572"/>
            <a:ext cx="7435862" cy="347382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1F793D3-A7AF-822D-1254-96D436F07D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837298" y="35106429"/>
            <a:ext cx="7315200" cy="8686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6CD886D-A127-55D3-15A4-463C33B8E4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06898" y="35008457"/>
            <a:ext cx="7315200" cy="8686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556898B-6B72-B9F4-EC7F-F7EA7B2E47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206898" y="26321657"/>
            <a:ext cx="7315200" cy="8686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0CD16F6-89B8-4CD5-5CFE-201B8B7616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522098" y="26321657"/>
            <a:ext cx="7315200" cy="86868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DC630DB-3687-B1D5-C2DB-AB8C955F09A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837298" y="26321657"/>
            <a:ext cx="7315200" cy="8686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10F552A-724C-F017-3505-5BE03B79B01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4152498" y="26321657"/>
            <a:ext cx="7315200" cy="8686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638D7C9-94B2-84A7-5344-71E53EE21C3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522098" y="35008457"/>
            <a:ext cx="7315200" cy="86868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A67E945-0FB3-D42D-5901-BEBCFC1446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81313"/>
          <a:stretch/>
        </p:blipFill>
        <p:spPr>
          <a:xfrm>
            <a:off x="24398601" y="35377290"/>
            <a:ext cx="7435862" cy="34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81F9A6F-2E43-9D5A-34BE-CC76A2E7B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6941884"/>
            <a:ext cx="7315200" cy="8686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DCBFC0-B385-3931-5F17-2F69BD309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3233" y="6941884"/>
            <a:ext cx="7315200" cy="8686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E532235-2E53-6BC9-954D-2D2FF8040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91666" y="6941884"/>
            <a:ext cx="7315200" cy="8686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FB6016F-A5B4-A28B-F716-FA9C837BB8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53332" y="6941884"/>
            <a:ext cx="7315200" cy="8686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399AF01-14FE-856D-BAD4-578F1D7EDF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14800" y="15628684"/>
            <a:ext cx="7315200" cy="8686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D52972C-FFC5-9FA3-0F18-C770A73D51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3233" y="15628684"/>
            <a:ext cx="7315200" cy="8686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DCBA45D-C749-31C8-D037-CA64264EB3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38132" y="15628684"/>
            <a:ext cx="7315200" cy="8686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07F47AF-6532-382D-7B0E-A39A110C37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4364" t="83303" r="4096" b="11880"/>
          <a:stretch/>
        </p:blipFill>
        <p:spPr>
          <a:xfrm>
            <a:off x="26588806" y="16396151"/>
            <a:ext cx="6786794" cy="892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99D026-D49C-C313-04DD-A2D866B0ADD5}"/>
              </a:ext>
            </a:extLst>
          </p:cNvPr>
          <p:cNvSpPr txBox="1"/>
          <p:nvPr/>
        </p:nvSpPr>
        <p:spPr>
          <a:xfrm>
            <a:off x="28418781" y="16134541"/>
            <a:ext cx="312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Anomaly 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F54BF-8BE2-85D7-E420-CE23780180B1}"/>
              </a:ext>
            </a:extLst>
          </p:cNvPr>
          <p:cNvSpPr txBox="1"/>
          <p:nvPr/>
        </p:nvSpPr>
        <p:spPr>
          <a:xfrm>
            <a:off x="4645557" y="5142691"/>
            <a:ext cx="312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Warm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75553FA-C0E7-FD94-F89A-83DB5D0AE9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4364" t="83303" r="4096" b="11880"/>
          <a:stretch/>
        </p:blipFill>
        <p:spPr>
          <a:xfrm>
            <a:off x="25674406" y="35139013"/>
            <a:ext cx="6786794" cy="8928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A2E1DB-C16E-F020-63B7-70D226042250}"/>
              </a:ext>
            </a:extLst>
          </p:cNvPr>
          <p:cNvSpPr txBox="1"/>
          <p:nvPr/>
        </p:nvSpPr>
        <p:spPr>
          <a:xfrm>
            <a:off x="27504381" y="34814353"/>
            <a:ext cx="312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Anomaly Error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D32690-49A3-BCFB-24C7-B2D7DC9341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07672" y="25802894"/>
            <a:ext cx="7315200" cy="8686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019819-2B42-7BBE-8785-44283A2F4F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15600" y="25775405"/>
            <a:ext cx="7315200" cy="8686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7BBC64A-92A9-65D2-2A2C-2109BC904A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723528" y="25802894"/>
            <a:ext cx="7315200" cy="8686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E8592A0-0111-E27E-8A75-090B2F4048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038728" y="25802894"/>
            <a:ext cx="7315200" cy="8686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22E081C-752E-8272-5777-E3D4D39125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00400" y="34462205"/>
            <a:ext cx="7315200" cy="8686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EEC1ABE-9A2E-EFDA-5919-7F8D558EE8E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15600" y="34434716"/>
            <a:ext cx="7315200" cy="8686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BEFC1E1-E447-6DE0-103F-747CBAA1B50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726455" y="34434716"/>
            <a:ext cx="7315200" cy="8686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A9B77C-D16C-FE56-D9C9-C1BDF079BC85}"/>
              </a:ext>
            </a:extLst>
          </p:cNvPr>
          <p:cNvSpPr txBox="1"/>
          <p:nvPr/>
        </p:nvSpPr>
        <p:spPr>
          <a:xfrm>
            <a:off x="3731157" y="23497844"/>
            <a:ext cx="312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289524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4869</TotalTime>
  <Words>26</Words>
  <Application>Microsoft Macintosh PowerPoint</Application>
  <PresentationFormat>Custom</PresentationFormat>
  <Paragraphs>22</Paragraphs>
  <Slides>11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Sungjoonn Park</dc:creator>
  <cp:lastModifiedBy>Sungjoonn Park</cp:lastModifiedBy>
  <cp:revision>4</cp:revision>
  <dcterms:created xsi:type="dcterms:W3CDTF">2024-11-30T23:11:20Z</dcterms:created>
  <dcterms:modified xsi:type="dcterms:W3CDTF">2024-12-08T18:35:15Z</dcterms:modified>
</cp:coreProperties>
</file>